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Inter Bold" charset="1" panose="020B0802030000000004"/>
      <p:regular r:id="rId7"/>
    </p:embeddedFont>
    <p:embeddedFont>
      <p:font typeface="Inter Italics" charset="1" panose="020B0502030000000004"/>
      <p:regular r:id="rId8"/>
    </p:embeddedFont>
    <p:embeddedFont>
      <p:font typeface="Inter" charset="1" panose="020B05020300000000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414764" y="6268424"/>
            <a:ext cx="5279651" cy="3260184"/>
          </a:xfrm>
          <a:custGeom>
            <a:avLst/>
            <a:gdLst/>
            <a:ahLst/>
            <a:cxnLst/>
            <a:rect r="r" b="b" t="t" l="l"/>
            <a:pathLst>
              <a:path h="3260184" w="5279651">
                <a:moveTo>
                  <a:pt x="0" y="0"/>
                </a:moveTo>
                <a:lnTo>
                  <a:pt x="5279651" y="0"/>
                </a:lnTo>
                <a:lnTo>
                  <a:pt x="5279651" y="3260185"/>
                </a:lnTo>
                <a:lnTo>
                  <a:pt x="0" y="326018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01596" y="597693"/>
            <a:ext cx="5284807" cy="6830123"/>
          </a:xfrm>
          <a:custGeom>
            <a:avLst/>
            <a:gdLst/>
            <a:ahLst/>
            <a:cxnLst/>
            <a:rect r="r" b="b" t="t" l="l"/>
            <a:pathLst>
              <a:path h="6830123" w="5284807">
                <a:moveTo>
                  <a:pt x="0" y="0"/>
                </a:moveTo>
                <a:lnTo>
                  <a:pt x="5284808" y="0"/>
                </a:lnTo>
                <a:lnTo>
                  <a:pt x="5284808" y="6830123"/>
                </a:lnTo>
                <a:lnTo>
                  <a:pt x="0" y="683012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flipH="true" flipV="true">
            <a:off x="9640071" y="1309997"/>
            <a:ext cx="2591234" cy="16117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5" id="5"/>
          <p:cNvSpPr/>
          <p:nvPr/>
        </p:nvSpPr>
        <p:spPr>
          <a:xfrm flipH="true" flipV="true">
            <a:off x="9670467" y="3993705"/>
            <a:ext cx="5091237" cy="1905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6" id="6"/>
          <p:cNvSpPr/>
          <p:nvPr/>
        </p:nvSpPr>
        <p:spPr>
          <a:xfrm flipH="true">
            <a:off x="10757133" y="4766073"/>
            <a:ext cx="4004571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7" id="7"/>
          <p:cNvSpPr/>
          <p:nvPr/>
        </p:nvSpPr>
        <p:spPr>
          <a:xfrm flipH="true">
            <a:off x="11071369" y="7898517"/>
            <a:ext cx="3690335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8" id="8"/>
          <p:cNvSpPr/>
          <p:nvPr/>
        </p:nvSpPr>
        <p:spPr>
          <a:xfrm flipH="true">
            <a:off x="11288383" y="6412704"/>
            <a:ext cx="3473321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9640071" y="2240588"/>
            <a:ext cx="3616343" cy="891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0" id="10"/>
          <p:cNvSpPr txBox="true"/>
          <p:nvPr/>
        </p:nvSpPr>
        <p:spPr>
          <a:xfrm rot="0">
            <a:off x="13364360" y="1630729"/>
            <a:ext cx="537121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B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389153" y="659888"/>
            <a:ext cx="607888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A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4844442" y="3176462"/>
            <a:ext cx="611237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C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844442" y="4147303"/>
            <a:ext cx="591145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D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4844442" y="5713524"/>
            <a:ext cx="497830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4844442" y="7279746"/>
            <a:ext cx="475506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F</a:t>
            </a:r>
          </a:p>
        </p:txBody>
      </p:sp>
      <p:grpSp>
        <p:nvGrpSpPr>
          <p:cNvPr name="Group 16" id="16"/>
          <p:cNvGrpSpPr/>
          <p:nvPr/>
        </p:nvGrpSpPr>
        <p:grpSpPr>
          <a:xfrm rot="0">
            <a:off x="1941464" y="3276922"/>
            <a:ext cx="3345564" cy="5655553"/>
            <a:chOff x="0" y="0"/>
            <a:chExt cx="4460752" cy="7540737"/>
          </a:xfrm>
        </p:grpSpPr>
        <p:sp>
          <p:nvSpPr>
            <p:cNvPr name="AutoShape 17" id="17"/>
            <p:cNvSpPr/>
            <p:nvPr/>
          </p:nvSpPr>
          <p:spPr>
            <a:xfrm>
              <a:off x="756403" y="7165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>
              <a:off x="756403" y="20373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>
              <a:off x="756403" y="33581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TextBox 20" id="20"/>
            <p:cNvSpPr txBox="true"/>
            <p:nvPr/>
          </p:nvSpPr>
          <p:spPr>
            <a:xfrm rot="0">
              <a:off x="3572" y="-95250"/>
              <a:ext cx="607814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A</a:t>
              </a:r>
            </a:p>
          </p:txBody>
        </p:sp>
        <p:sp>
          <p:nvSpPr>
            <p:cNvPr name="TextBox 21" id="21"/>
            <p:cNvSpPr txBox="true"/>
            <p:nvPr/>
          </p:nvSpPr>
          <p:spPr>
            <a:xfrm rot="0">
              <a:off x="0" y="1296830"/>
              <a:ext cx="537270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B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0" y="2574979"/>
              <a:ext cx="611386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C</a:t>
              </a:r>
            </a:p>
          </p:txBody>
        </p:sp>
        <p:sp>
          <p:nvSpPr>
            <p:cNvPr name="AutoShape 23" id="23"/>
            <p:cNvSpPr/>
            <p:nvPr/>
          </p:nvSpPr>
          <p:spPr>
            <a:xfrm>
              <a:off x="756403" y="59997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>
              <a:off x="756403" y="46789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>
              <a:off x="756403" y="73205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TextBox 26" id="26"/>
            <p:cNvSpPr txBox="true"/>
            <p:nvPr/>
          </p:nvSpPr>
          <p:spPr>
            <a:xfrm rot="0">
              <a:off x="20241" y="3820570"/>
              <a:ext cx="591145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D</a:t>
              </a:r>
            </a:p>
          </p:txBody>
        </p:sp>
        <p:sp>
          <p:nvSpPr>
            <p:cNvPr name="TextBox 27" id="27"/>
            <p:cNvSpPr txBox="true"/>
            <p:nvPr/>
          </p:nvSpPr>
          <p:spPr>
            <a:xfrm rot="0">
              <a:off x="46583" y="5207311"/>
              <a:ext cx="497979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E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69800" y="6477846"/>
              <a:ext cx="475357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F</a:t>
              </a: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1109630" y="1288014"/>
            <a:ext cx="10912204" cy="9525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00"/>
              </a:lnSpc>
              <a:spcBef>
                <a:spcPct val="0"/>
              </a:spcBef>
            </a:pPr>
            <a:r>
              <a:rPr lang="en-US" b="true" sz="6000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Annoter le schéma 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-56864" y="10069999"/>
            <a:ext cx="18466079" cy="1038225"/>
            <a:chOff x="0" y="0"/>
            <a:chExt cx="4863494" cy="273442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4863494" cy="273442"/>
            </a:xfrm>
            <a:custGeom>
              <a:avLst/>
              <a:gdLst/>
              <a:ahLst/>
              <a:cxnLst/>
              <a:rect r="r" b="b" t="t" l="l"/>
              <a:pathLst>
                <a:path h="273442" w="4863494">
                  <a:moveTo>
                    <a:pt x="0" y="0"/>
                  </a:moveTo>
                  <a:lnTo>
                    <a:pt x="4863494" y="0"/>
                  </a:lnTo>
                  <a:lnTo>
                    <a:pt x="4863494" y="273442"/>
                  </a:lnTo>
                  <a:lnTo>
                    <a:pt x="0" y="273442"/>
                  </a:lnTo>
                  <a:close/>
                </a:path>
              </a:pathLst>
            </a:custGeom>
            <a:solidFill>
              <a:srgbClr val="E21216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19050"/>
              <a:ext cx="4863494" cy="2924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00"/>
                </a:lnSpc>
              </a:pPr>
            </a:p>
          </p:txBody>
        </p:sp>
      </p:grpSp>
      <p:sp>
        <p:nvSpPr>
          <p:cNvPr name="TextBox 33" id="33"/>
          <p:cNvSpPr txBox="true"/>
          <p:nvPr/>
        </p:nvSpPr>
        <p:spPr>
          <a:xfrm rot="0">
            <a:off x="1028700" y="9572232"/>
            <a:ext cx="12305166" cy="165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 i="true">
                <a:solidFill>
                  <a:srgbClr val="000000"/>
                </a:solidFill>
                <a:latin typeface="Inter Italics"/>
                <a:ea typeface="Inter Italics"/>
                <a:cs typeface="Inter Italics"/>
                <a:sym typeface="Inter Italics"/>
              </a:rPr>
              <a:t>Des poumons pour la vie </a:t>
            </a:r>
            <a:r>
              <a:rPr lang="en-US" sz="999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est une une marque déposée de l’Association pulmonaire du Canada. Reproduction à des fins non commerciales et éducatives uniquement.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13901481" y="8743507"/>
            <a:ext cx="3456842" cy="1029585"/>
            <a:chOff x="0" y="0"/>
            <a:chExt cx="4609122" cy="1372780"/>
          </a:xfrm>
        </p:grpSpPr>
        <p:sp>
          <p:nvSpPr>
            <p:cNvPr name="AutoShape 35" id="35"/>
            <p:cNvSpPr/>
            <p:nvPr/>
          </p:nvSpPr>
          <p:spPr>
            <a:xfrm>
              <a:off x="201238" y="485183"/>
              <a:ext cx="4206647" cy="0"/>
            </a:xfrm>
            <a:prstGeom prst="line">
              <a:avLst/>
            </a:prstGeom>
            <a:ln cap="flat" w="12700">
              <a:solidFill>
                <a:srgbClr val="00000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201238" y="618533"/>
              <a:ext cx="4237343" cy="754247"/>
            </a:xfrm>
            <a:custGeom>
              <a:avLst/>
              <a:gdLst/>
              <a:ahLst/>
              <a:cxnLst/>
              <a:rect r="r" b="b" t="t" l="l"/>
              <a:pathLst>
                <a:path h="754247" w="4237343">
                  <a:moveTo>
                    <a:pt x="0" y="0"/>
                  </a:moveTo>
                  <a:lnTo>
                    <a:pt x="4237343" y="0"/>
                  </a:lnTo>
                  <a:lnTo>
                    <a:pt x="4237343" y="754247"/>
                  </a:lnTo>
                  <a:lnTo>
                    <a:pt x="0" y="75424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TextBox 37" id="37"/>
            <p:cNvSpPr txBox="true"/>
            <p:nvPr/>
          </p:nvSpPr>
          <p:spPr>
            <a:xfrm rot="0">
              <a:off x="0" y="-38100"/>
              <a:ext cx="4609122" cy="3962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2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DES POUMONS POUR LA VIE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DAGzPsD5mRw</dc:identifier>
  <dcterms:modified xsi:type="dcterms:W3CDTF">2011-08-01T06:04:30Z</dcterms:modified>
  <cp:revision>1</cp:revision>
  <dc:title>LRFL How the lungs work</dc:title>
</cp:coreProperties>
</file>